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31bf53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931bf53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931bf53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931bf53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931bf53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931bf53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931bf534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931bf534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931bf534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931bf534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931bf534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931bf534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931bf534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931bf53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931bf534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931bf534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931bf534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931bf534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931bf534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931bf534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31c097f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31c097f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931bf534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931bf534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31c097f2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31c097f2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31c097f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31c097f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31c097f2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31c097f2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31c097f2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31c097f2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31c097f2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31c097f2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31c097f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31c097f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31c097f2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31c097f2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931bf53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931bf5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1HdWgQyUDKyo34GfXxsZfvoxSx1ROZNh/view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EgoAvatar: Egocentric View-Driven and Photorealistic Full-body Avatars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SIGGRAPH Asia 2024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JIANCHUN CHEN, SIC &amp; VIA, JIAN WANG, SIC &amp; VIA, YINDA ZHANG, ROHIT PANDEY, THABO BEELER, MARC HABERMANN, CHRISTIAN THEOBALT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 Hamid Mohammadi</a:t>
            </a:r>
            <a:endParaRPr sz="11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Animatable Whole-body Avatar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an animatable avatar from a monocular video of a single person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person must rotate in the video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Face and Hand expressions</a:t>
            </a:r>
            <a:endParaRPr sz="1400"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5894" l="0" r="0" t="20706"/>
          <a:stretch/>
        </p:blipFill>
        <p:spPr>
          <a:xfrm>
            <a:off x="1714500" y="2126225"/>
            <a:ext cx="5715000" cy="23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32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features: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Triplanes for positional encoding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Per-vortex normals: used to obtain angle-dependent shading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Pose and Facial expression for novel animations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V: Vertices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S: Scale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C: Color</a:t>
            </a:r>
            <a:endParaRPr sz="1400"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00" y="1635000"/>
            <a:ext cx="4942774" cy="24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</a:t>
            </a:r>
            <a:r>
              <a:rPr baseline="-25000" lang="en" sz="1400"/>
              <a:t>tri</a:t>
            </a:r>
            <a:r>
              <a:rPr lang="en" sz="1400"/>
              <a:t>: Vertex locations from the Triplane MLP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</a:t>
            </a:r>
            <a:r>
              <a:rPr baseline="-25000" lang="en" sz="1400"/>
              <a:t>pose</a:t>
            </a:r>
            <a:r>
              <a:rPr lang="en" sz="1400"/>
              <a:t>: Vertex locations from the Pose MLP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W: Blending weights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θ: Pose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LBS: Linear Blend Skinning function</a:t>
            </a:r>
            <a:endParaRPr sz="1400"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2" y="2747549"/>
            <a:ext cx="84077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639" y="1017725"/>
            <a:ext cx="4078660" cy="7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998" y="1919002"/>
            <a:ext cx="5092300" cy="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K: Camera intrinsic parameters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E: Camera extrinsic parameters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S: Scale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f: Render function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I: Image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912" y="2763649"/>
            <a:ext cx="7394387" cy="5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450" y="1876600"/>
            <a:ext cx="5540849" cy="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GaussianBody: Clothed Human Reconstruction via 3d Gaussian Splatting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311700" y="2834125"/>
            <a:ext cx="8520600" cy="1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Arxiv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Mengtian Li, Shengxiang Yao, Zhifeng Xie, Keyu Chen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Shanghai University,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Tavus Inc.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Shanghai Engineering Research Center of Motion Picture Special Effects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Task: Realistic Human Reconstruction from a Single-view RGB Video</a:t>
            </a:r>
            <a:endParaRPr sz="2200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Single-view RGB video of one person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person must rotate fully in the video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Camera parameters are known</a:t>
            </a:r>
            <a:endParaRPr sz="14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50" y="2234075"/>
            <a:ext cx="7394899" cy="2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Gaussians are initialized on the SMPL vertices.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 SMPL blend skinning to deform and rotate the Gaussians.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Joint optimization of SMPL parameters and Gaussians on all video frames.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50" y="2144700"/>
            <a:ext cx="6121702" cy="24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Gaussians in Observation Space</a:t>
            </a:r>
            <a:endParaRPr sz="2220"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To keep the directional color values of Gaussian harmonics, the viewing direction is transformed to the relative SMPL coordinates.</a:t>
            </a:r>
            <a:endParaRPr sz="1400"/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319" y="2242800"/>
            <a:ext cx="4069381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SMPL Guidance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4260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Gaussian Splatting</a:t>
            </a:r>
            <a:endParaRPr/>
          </a:p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413" y="2571749"/>
            <a:ext cx="2247475" cy="8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425" y="1653336"/>
            <a:ext cx="34874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3941" y="4231842"/>
            <a:ext cx="1335800" cy="65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599" y="3391524"/>
            <a:ext cx="2646499" cy="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163" y="2551206"/>
            <a:ext cx="2219366" cy="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6463" y="1710888"/>
            <a:ext cx="2870760" cy="6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4572000" y="1152475"/>
            <a:ext cx="4260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SMPL Deformation Guidance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3D avatar reconstruction from a single view head-mounted RGB fisheye camera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13" y="1876076"/>
            <a:ext cx="7822525" cy="26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88" y="3933974"/>
            <a:ext cx="5275515" cy="6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25350"/>
            <a:ext cx="4567444" cy="7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500" y="1984299"/>
            <a:ext cx="4217798" cy="10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238503"/>
            <a:ext cx="4038376" cy="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476" y="1177725"/>
            <a:ext cx="8487038" cy="6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EgoPose Detector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Paper: Egocentric Whole-Body Motion Capture with FisheyeViT and Diffusion-Based Motion Refinement (CVPR2024)</a:t>
            </a:r>
            <a:endParaRPr sz="1400"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25" y="1961550"/>
            <a:ext cx="7652150" cy="2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EgoPose Detector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Paper: Egocentric Whole-Body Motion Capture with FisheyeViT and Diffusion-Based Motion Refinement (CVPR2024)</a:t>
            </a:r>
            <a:endParaRPr sz="1400"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2224" l="0" r="0" t="12315"/>
          <a:stretch/>
        </p:blipFill>
        <p:spPr>
          <a:xfrm>
            <a:off x="1425938" y="1988500"/>
            <a:ext cx="6292125" cy="26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Kinematics Solver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4"/>
            <a:ext cx="5021576" cy="18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100" y="2096287"/>
            <a:ext cx="3008209" cy="7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694" y="2949026"/>
            <a:ext cx="3367608" cy="5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1820" y="3658750"/>
            <a:ext cx="5570480" cy="7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6724" y="1152475"/>
            <a:ext cx="2495575" cy="8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Deformer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68750"/>
            <a:ext cx="4260300" cy="76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0950"/>
            <a:ext cx="4260300" cy="114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04878"/>
            <a:ext cx="3988149" cy="20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Ego Deformer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4219851" cy="31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52561" r="0" t="0"/>
          <a:stretch/>
        </p:blipFill>
        <p:spPr>
          <a:xfrm>
            <a:off x="4802502" y="1152475"/>
            <a:ext cx="4029798" cy="31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View-free Reconstruction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0" title="co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Expressive Whole-Body 3D Gaussian Avatar</a:t>
            </a:r>
            <a:endParaRPr/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ECCV 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Gyeongsik Moon, Takaaki Shiratori, Shunsuke Saito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Seoul National University + META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